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4" r:id="rId1"/>
  </p:sldMasterIdLst>
  <p:sldIdLst>
    <p:sldId id="256" r:id="rId2"/>
    <p:sldId id="257" r:id="rId3"/>
    <p:sldId id="258" r:id="rId4"/>
    <p:sldId id="268" r:id="rId5"/>
    <p:sldId id="259" r:id="rId6"/>
    <p:sldId id="260" r:id="rId7"/>
    <p:sldId id="262" r:id="rId8"/>
    <p:sldId id="261" r:id="rId9"/>
    <p:sldId id="263"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29" autoAdjust="0"/>
    <p:restoredTop sz="94660"/>
  </p:normalViewPr>
  <p:slideViewPr>
    <p:cSldViewPr snapToGrid="0">
      <p:cViewPr varScale="1">
        <p:scale>
          <a:sx n="97" d="100"/>
          <a:sy n="97" d="100"/>
        </p:scale>
        <p:origin x="624" y="18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jpeg>
</file>

<file path=ppt/media/image5.jpe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fr-F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969231C1-9686-49E4-BA82-2A5F5E9116E8}" type="slidenum">
              <a:rPr lang="fr-FR" smtClean="0"/>
              <a:pPr/>
              <a:t>‹#›</a:t>
            </a:fld>
            <a:endParaRPr lang="fr-FR"/>
          </a:p>
        </p:txBody>
      </p:sp>
    </p:spTree>
    <p:extLst>
      <p:ext uri="{BB962C8B-B14F-4D97-AF65-F5344CB8AC3E}">
        <p14:creationId xmlns:p14="http://schemas.microsoft.com/office/powerpoint/2010/main" val="2007775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6" name="Footer Placeholder 5"/>
          <p:cNvSpPr>
            <a:spLocks noGrp="1"/>
          </p:cNvSpPr>
          <p:nvPr>
            <p:ph type="ftr" sz="quarter" idx="11"/>
          </p:nvPr>
        </p:nvSpPr>
        <p:spPr/>
        <p:txBody>
          <a:bodyPr/>
          <a:lstStyle/>
          <a:p>
            <a:endParaRPr lang="fr-F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726122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2804881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3592165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32752670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2001706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1088531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7174320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369514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470410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5" name="Footer Placeholder 4"/>
          <p:cNvSpPr>
            <a:spLocks noGrp="1"/>
          </p:cNvSpPr>
          <p:nvPr>
            <p:ph type="ftr" sz="quarter" idx="11"/>
          </p:nvPr>
        </p:nvSpPr>
        <p:spPr/>
        <p:txBody>
          <a:bodyPr/>
          <a:lstStyle/>
          <a:p>
            <a:endParaRPr lang="fr-F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553391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87748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552573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2316452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3" name="Footer Placeholder 2"/>
          <p:cNvSpPr>
            <a:spLocks noGrp="1"/>
          </p:cNvSpPr>
          <p:nvPr>
            <p:ph type="ftr" sz="quarter" idx="11"/>
          </p:nvPr>
        </p:nvSpPr>
        <p:spPr/>
        <p:txBody>
          <a:bodyPr/>
          <a:lstStyle/>
          <a:p>
            <a:endParaRPr lang="fr-F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3512978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6" name="Footer Placeholder 5"/>
          <p:cNvSpPr>
            <a:spLocks noGrp="1"/>
          </p:cNvSpPr>
          <p:nvPr>
            <p:ph type="ftr" sz="quarter" idx="11"/>
          </p:nvPr>
        </p:nvSpPr>
        <p:spPr/>
        <p:txBody>
          <a:bodyPr/>
          <a:lstStyle/>
          <a:p>
            <a:endParaRPr lang="fr-F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1762164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9E9FF1-4F09-4708-B440-669AFA723800}" type="datetimeFigureOut">
              <a:rPr lang="fr-FR" smtClean="0"/>
              <a:pPr/>
              <a:t>18/03/2023</a:t>
            </a:fld>
            <a:endParaRPr lang="fr-FR"/>
          </a:p>
        </p:txBody>
      </p:sp>
      <p:sp>
        <p:nvSpPr>
          <p:cNvPr id="6" name="Footer Placeholder 5"/>
          <p:cNvSpPr>
            <a:spLocks noGrp="1"/>
          </p:cNvSpPr>
          <p:nvPr>
            <p:ph type="ftr" sz="quarter" idx="11"/>
          </p:nvPr>
        </p:nvSpPr>
        <p:spPr/>
        <p:txBody>
          <a:bodyPr/>
          <a:lstStyle/>
          <a:p>
            <a:endParaRPr lang="fr-F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69231C1-9686-49E4-BA82-2A5F5E9116E8}" type="slidenum">
              <a:rPr lang="fr-FR" smtClean="0"/>
              <a:pPr/>
              <a:t>‹#›</a:t>
            </a:fld>
            <a:endParaRPr lang="fr-FR"/>
          </a:p>
        </p:txBody>
      </p:sp>
    </p:spTree>
    <p:extLst>
      <p:ext uri="{BB962C8B-B14F-4D97-AF65-F5344CB8AC3E}">
        <p14:creationId xmlns:p14="http://schemas.microsoft.com/office/powerpoint/2010/main" val="2505922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FA9E9FF1-4F09-4708-B440-669AFA723800}" type="datetimeFigureOut">
              <a:rPr lang="fr-FR" smtClean="0"/>
              <a:pPr/>
              <a:t>18/03/2023</a:t>
            </a:fld>
            <a:endParaRPr lang="fr-FR"/>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fr-F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969231C1-9686-49E4-BA82-2A5F5E9116E8}" type="slidenum">
              <a:rPr lang="fr-FR" smtClean="0"/>
              <a:pPr/>
              <a:t>‹#›</a:t>
            </a:fld>
            <a:endParaRPr lang="fr-FR"/>
          </a:p>
        </p:txBody>
      </p:sp>
    </p:spTree>
    <p:extLst>
      <p:ext uri="{BB962C8B-B14F-4D97-AF65-F5344CB8AC3E}">
        <p14:creationId xmlns:p14="http://schemas.microsoft.com/office/powerpoint/2010/main" val="3383554488"/>
      </p:ext>
    </p:extLst>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 id="2147484016" r:id="rId12"/>
    <p:sldLayoutId id="2147484017" r:id="rId13"/>
    <p:sldLayoutId id="2147484018" r:id="rId14"/>
    <p:sldLayoutId id="2147484019" r:id="rId15"/>
    <p:sldLayoutId id="2147484020" r:id="rId16"/>
    <p:sldLayoutId id="214748402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B5E114-2ED7-459E-B89B-DBF6A40204C4}"/>
              </a:ext>
            </a:extLst>
          </p:cNvPr>
          <p:cNvSpPr>
            <a:spLocks noGrp="1"/>
          </p:cNvSpPr>
          <p:nvPr>
            <p:ph type="ctrTitle"/>
          </p:nvPr>
        </p:nvSpPr>
        <p:spPr>
          <a:xfrm>
            <a:off x="3302888" y="219456"/>
            <a:ext cx="7450456" cy="1059371"/>
          </a:xfrm>
        </p:spPr>
        <p:txBody>
          <a:bodyPr>
            <a:normAutofit/>
          </a:bodyPr>
          <a:lstStyle/>
          <a:p>
            <a:r>
              <a:rPr lang="fr-FR" b="1" dirty="0"/>
              <a:t>Fitness </a:t>
            </a:r>
            <a:r>
              <a:rPr lang="fr-FR" b="1" dirty="0">
                <a:solidFill>
                  <a:srgbClr val="FFC000"/>
                </a:solidFill>
              </a:rPr>
              <a:t>club</a:t>
            </a:r>
          </a:p>
        </p:txBody>
      </p:sp>
      <p:sp>
        <p:nvSpPr>
          <p:cNvPr id="6" name="Rectangle 5">
            <a:extLst>
              <a:ext uri="{FF2B5EF4-FFF2-40B4-BE49-F238E27FC236}">
                <a16:creationId xmlns:a16="http://schemas.microsoft.com/office/drawing/2014/main" id="{34358792-19DF-462F-A08E-9ECBA7E5DAA8}"/>
              </a:ext>
            </a:extLst>
          </p:cNvPr>
          <p:cNvSpPr>
            <a:spLocks noChangeArrowheads="1"/>
          </p:cNvSpPr>
          <p:nvPr/>
        </p:nvSpPr>
        <p:spPr bwMode="auto">
          <a:xfrm>
            <a:off x="1200150" y="382987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FR" dirty="0"/>
          </a:p>
        </p:txBody>
      </p:sp>
      <p:pic>
        <p:nvPicPr>
          <p:cNvPr id="2052" name="Picture 34652">
            <a:extLst>
              <a:ext uri="{FF2B5EF4-FFF2-40B4-BE49-F238E27FC236}">
                <a16:creationId xmlns:a16="http://schemas.microsoft.com/office/drawing/2014/main" id="{6B54D695-B24D-43E7-A6CF-07FFBD5545F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31175" y="5055428"/>
            <a:ext cx="6350" cy="23813"/>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p:cNvSpPr txBox="1"/>
          <p:nvPr/>
        </p:nvSpPr>
        <p:spPr>
          <a:xfrm>
            <a:off x="1987296" y="5169408"/>
            <a:ext cx="2860398" cy="369332"/>
          </a:xfrm>
          <a:prstGeom prst="rect">
            <a:avLst/>
          </a:prstGeom>
          <a:noFill/>
        </p:spPr>
        <p:txBody>
          <a:bodyPr wrap="none" rtlCol="0">
            <a:spAutoFit/>
          </a:bodyPr>
          <a:lstStyle/>
          <a:p>
            <a:r>
              <a:rPr lang="fr-FR" dirty="0"/>
              <a:t>Achieved by: Zouhair Youssef</a:t>
            </a:r>
          </a:p>
        </p:txBody>
      </p:sp>
      <p:sp>
        <p:nvSpPr>
          <p:cNvPr id="10" name="ZoneTexte 9"/>
          <p:cNvSpPr txBox="1"/>
          <p:nvPr/>
        </p:nvSpPr>
        <p:spPr>
          <a:xfrm>
            <a:off x="7582604" y="5169408"/>
            <a:ext cx="3170740" cy="369332"/>
          </a:xfrm>
          <a:prstGeom prst="rect">
            <a:avLst/>
          </a:prstGeom>
          <a:noFill/>
        </p:spPr>
        <p:txBody>
          <a:bodyPr wrap="none" rtlCol="0">
            <a:spAutoFit/>
          </a:bodyPr>
          <a:lstStyle/>
          <a:p>
            <a:r>
              <a:rPr lang="fr-FR" dirty="0"/>
              <a:t>Framed by: MR Badr </a:t>
            </a:r>
            <a:r>
              <a:rPr lang="fr-FR" dirty="0" err="1"/>
              <a:t>Benchaalal</a:t>
            </a:r>
            <a:endParaRPr lang="fr-FR" dirty="0"/>
          </a:p>
        </p:txBody>
      </p:sp>
      <p:pic>
        <p:nvPicPr>
          <p:cNvPr id="4" name="Image 3">
            <a:extLst>
              <a:ext uri="{FF2B5EF4-FFF2-40B4-BE49-F238E27FC236}">
                <a16:creationId xmlns:a16="http://schemas.microsoft.com/office/drawing/2014/main" id="{2318487D-3C0D-471B-8118-B70814A269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388" y="755588"/>
            <a:ext cx="2857500" cy="1285875"/>
          </a:xfrm>
          <a:prstGeom prst="rect">
            <a:avLst/>
          </a:prstGeom>
        </p:spPr>
      </p:pic>
      <p:pic>
        <p:nvPicPr>
          <p:cNvPr id="5" name="Picture 4">
            <a:extLst>
              <a:ext uri="{FF2B5EF4-FFF2-40B4-BE49-F238E27FC236}">
                <a16:creationId xmlns:a16="http://schemas.microsoft.com/office/drawing/2014/main" id="{02C41483-0B9C-419B-0622-73D2AEEC5E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9236" y="1580656"/>
            <a:ext cx="3946051" cy="2894931"/>
          </a:xfrm>
          <a:prstGeom prst="rect">
            <a:avLst/>
          </a:prstGeom>
        </p:spPr>
      </p:pic>
    </p:spTree>
    <p:extLst>
      <p:ext uri="{BB962C8B-B14F-4D97-AF65-F5344CB8AC3E}">
        <p14:creationId xmlns:p14="http://schemas.microsoft.com/office/powerpoint/2010/main" val="14692087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4FEDBE-B466-4798-8925-0CC15EF15924}"/>
              </a:ext>
            </a:extLst>
          </p:cNvPr>
          <p:cNvSpPr>
            <a:spLocks noGrp="1"/>
          </p:cNvSpPr>
          <p:nvPr>
            <p:ph type="title"/>
          </p:nvPr>
        </p:nvSpPr>
        <p:spPr>
          <a:xfrm rot="20227066">
            <a:off x="483047" y="-739285"/>
            <a:ext cx="9905998" cy="1478570"/>
          </a:xfrm>
        </p:spPr>
        <p:txBody>
          <a:bodyPr/>
          <a:lstStyle/>
          <a:p>
            <a:r>
              <a:rPr lang="fr-FR" dirty="0"/>
              <a:t>Conclusion </a:t>
            </a:r>
          </a:p>
        </p:txBody>
      </p:sp>
      <p:sp>
        <p:nvSpPr>
          <p:cNvPr id="3" name="Espace réservé du contenu 2">
            <a:extLst>
              <a:ext uri="{FF2B5EF4-FFF2-40B4-BE49-F238E27FC236}">
                <a16:creationId xmlns:a16="http://schemas.microsoft.com/office/drawing/2014/main" id="{EAC1A3D8-D85F-46F8-9C2A-5DB7E3855333}"/>
              </a:ext>
            </a:extLst>
          </p:cNvPr>
          <p:cNvSpPr>
            <a:spLocks noGrp="1"/>
          </p:cNvSpPr>
          <p:nvPr>
            <p:ph idx="1"/>
          </p:nvPr>
        </p:nvSpPr>
        <p:spPr>
          <a:xfrm>
            <a:off x="1905263" y="2607024"/>
            <a:ext cx="9905999" cy="3541714"/>
          </a:xfrm>
        </p:spPr>
        <p:txBody>
          <a:bodyPr/>
          <a:lstStyle/>
          <a:p>
            <a:pPr algn="ctr">
              <a:buNone/>
            </a:pPr>
            <a:r>
              <a:rPr lang="en-US" b="0" i="0" u="none" strike="noStrike" dirty="0">
                <a:effectLst/>
                <a:latin typeface="Söhne"/>
              </a:rPr>
              <a:t>In conclusion, joining a fitness club can provide numerous benefits for your physical, mental, and emotional health. When choosing a fitness club, consider factors such as location, hours, equipment and facilities, staff qualifications, cleanliness and safety, amenities, membership options and costs, and personal preferences. With the right fitness club, you can achieve your fitness goals and enjoy a healthy lifestyle.</a:t>
            </a:r>
            <a:endParaRPr lang="fr-FR" dirty="0"/>
          </a:p>
        </p:txBody>
      </p:sp>
    </p:spTree>
    <p:extLst>
      <p:ext uri="{BB962C8B-B14F-4D97-AF65-F5344CB8AC3E}">
        <p14:creationId xmlns:p14="http://schemas.microsoft.com/office/powerpoint/2010/main" val="1548672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AD5E77-E5F4-40B2-BEDA-F1FE84AFF2DE}"/>
              </a:ext>
            </a:extLst>
          </p:cNvPr>
          <p:cNvSpPr>
            <a:spLocks noGrp="1"/>
          </p:cNvSpPr>
          <p:nvPr>
            <p:ph type="title"/>
          </p:nvPr>
        </p:nvSpPr>
        <p:spPr/>
        <p:txBody>
          <a:bodyPr/>
          <a:lstStyle/>
          <a:p>
            <a:pPr algn="ctr"/>
            <a:r>
              <a:rPr lang="fr-FR" dirty="0"/>
              <a:t> </a:t>
            </a:r>
          </a:p>
        </p:txBody>
      </p:sp>
      <p:pic>
        <p:nvPicPr>
          <p:cNvPr id="1026" name="Picture 2" descr="Un merci qui prend toute sa valeur - Inspirations Management">
            <a:extLst>
              <a:ext uri="{FF2B5EF4-FFF2-40B4-BE49-F238E27FC236}">
                <a16:creationId xmlns:a16="http://schemas.microsoft.com/office/drawing/2014/main" id="{C255D1C2-E010-4304-8A68-3DF59F1C6C04}"/>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820046" y="728871"/>
            <a:ext cx="10548732" cy="5367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5895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Huge Thank You&quot; — Here's What You Need to Know">
            <a:extLst>
              <a:ext uri="{FF2B5EF4-FFF2-40B4-BE49-F238E27FC236}">
                <a16:creationId xmlns:a16="http://schemas.microsoft.com/office/drawing/2014/main" id="{F0BE2F85-FD8B-4D3E-B3EA-14B31BDBF2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8825" y="1143000"/>
            <a:ext cx="813435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512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0EBEE6-87CA-41D2-8D61-7B51842B9EDE}"/>
              </a:ext>
            </a:extLst>
          </p:cNvPr>
          <p:cNvSpPr>
            <a:spLocks noGrp="1"/>
          </p:cNvSpPr>
          <p:nvPr>
            <p:ph type="title"/>
          </p:nvPr>
        </p:nvSpPr>
        <p:spPr>
          <a:xfrm>
            <a:off x="1153605" y="362486"/>
            <a:ext cx="9905998" cy="1478570"/>
          </a:xfrm>
        </p:spPr>
        <p:txBody>
          <a:bodyPr>
            <a:normAutofit/>
          </a:bodyPr>
          <a:lstStyle/>
          <a:p>
            <a:r>
              <a:rPr lang="fr-FR" sz="4800" dirty="0"/>
              <a:t>				Plan</a:t>
            </a:r>
          </a:p>
        </p:txBody>
      </p:sp>
      <p:sp>
        <p:nvSpPr>
          <p:cNvPr id="3" name="Espace réservé du contenu 2">
            <a:extLst>
              <a:ext uri="{FF2B5EF4-FFF2-40B4-BE49-F238E27FC236}">
                <a16:creationId xmlns:a16="http://schemas.microsoft.com/office/drawing/2014/main" id="{46108F4B-B26C-4955-B10D-C503B7CD6155}"/>
              </a:ext>
            </a:extLst>
          </p:cNvPr>
          <p:cNvSpPr>
            <a:spLocks noGrp="1"/>
          </p:cNvSpPr>
          <p:nvPr>
            <p:ph idx="1"/>
          </p:nvPr>
        </p:nvSpPr>
        <p:spPr>
          <a:xfrm>
            <a:off x="891741" y="2371937"/>
            <a:ext cx="9905999" cy="3541714"/>
          </a:xfrm>
        </p:spPr>
        <p:txBody>
          <a:bodyPr>
            <a:noAutofit/>
          </a:bodyPr>
          <a:lstStyle/>
          <a:p>
            <a:pPr algn="l">
              <a:buFont typeface="Wingdings" pitchFamily="2" charset="2"/>
              <a:buChar char="v"/>
            </a:pPr>
            <a:r>
              <a:rPr lang="fr-FR" sz="2000" dirty="0"/>
              <a:t>Introduction to Fitness</a:t>
            </a:r>
          </a:p>
          <a:p>
            <a:pPr>
              <a:buFont typeface="Wingdings" pitchFamily="2" charset="2"/>
              <a:buChar char="v"/>
            </a:pPr>
            <a:r>
              <a:rPr lang="en-US" sz="2000" b="0" i="0" u="none" strike="noStrike" dirty="0">
                <a:effectLst/>
                <a:latin typeface="Söhne"/>
              </a:rPr>
              <a:t>The Benefits of Regular Exercise</a:t>
            </a:r>
          </a:p>
          <a:p>
            <a:pPr>
              <a:buFont typeface="Wingdings" pitchFamily="2" charset="2"/>
              <a:buChar char="v"/>
            </a:pPr>
            <a:r>
              <a:rPr lang="en-US" sz="2000" b="0" i="0" u="none" strike="noStrike" dirty="0">
                <a:effectLst/>
                <a:latin typeface="Söhne"/>
              </a:rPr>
              <a:t>Types of Exercise</a:t>
            </a:r>
          </a:p>
          <a:p>
            <a:pPr>
              <a:buFont typeface="Wingdings" pitchFamily="2" charset="2"/>
              <a:buChar char="v"/>
            </a:pPr>
            <a:r>
              <a:rPr lang="en-US" sz="2000" dirty="0">
                <a:latin typeface="Söhne"/>
              </a:rPr>
              <a:t>Problems of fitness</a:t>
            </a:r>
            <a:endParaRPr lang="en-US" sz="2000" b="0" i="0" u="none" strike="noStrike" dirty="0">
              <a:effectLst/>
              <a:latin typeface="Söhne"/>
            </a:endParaRPr>
          </a:p>
          <a:p>
            <a:pPr>
              <a:buFont typeface="Wingdings" pitchFamily="2" charset="2"/>
              <a:buChar char="v"/>
            </a:pPr>
            <a:r>
              <a:rPr lang="en-US" sz="2000" dirty="0" err="1">
                <a:latin typeface="Söhne"/>
              </a:rPr>
              <a:t>Theoric</a:t>
            </a:r>
            <a:r>
              <a:rPr lang="en-US" sz="2000" dirty="0">
                <a:latin typeface="Söhne"/>
              </a:rPr>
              <a:t> Part (Fitness Club):</a:t>
            </a:r>
          </a:p>
          <a:p>
            <a:pPr marL="0" indent="0">
              <a:buNone/>
            </a:pPr>
            <a:r>
              <a:rPr lang="en-US" sz="2000" dirty="0">
                <a:latin typeface="Söhne"/>
              </a:rPr>
              <a:t>                            1-Intoduction of fitness club</a:t>
            </a:r>
          </a:p>
          <a:p>
            <a:pPr marL="0" indent="0">
              <a:buNone/>
            </a:pPr>
            <a:r>
              <a:rPr lang="en-US" sz="2000" dirty="0">
                <a:latin typeface="Söhne"/>
              </a:rPr>
              <a:t>                            2-benifts of Fitness Club</a:t>
            </a:r>
          </a:p>
          <a:p>
            <a:pPr>
              <a:buFont typeface="Wingdings" pitchFamily="2" charset="2"/>
              <a:buChar char="v"/>
            </a:pPr>
            <a:r>
              <a:rPr lang="en-US" sz="2000" b="0" i="0" u="none" strike="noStrike" dirty="0">
                <a:effectLst/>
                <a:latin typeface="Söhne"/>
              </a:rPr>
              <a:t>Conclusion</a:t>
            </a:r>
          </a:p>
          <a:p>
            <a:pPr marL="0" indent="0">
              <a:buNone/>
            </a:pPr>
            <a:endParaRPr lang="fr-FR" sz="2000" dirty="0"/>
          </a:p>
        </p:txBody>
      </p:sp>
    </p:spTree>
    <p:extLst>
      <p:ext uri="{BB962C8B-B14F-4D97-AF65-F5344CB8AC3E}">
        <p14:creationId xmlns:p14="http://schemas.microsoft.com/office/powerpoint/2010/main" val="1030530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68E826-6C49-41FA-A09C-4F64B618E635}"/>
              </a:ext>
            </a:extLst>
          </p:cNvPr>
          <p:cNvSpPr>
            <a:spLocks noGrp="1"/>
          </p:cNvSpPr>
          <p:nvPr>
            <p:ph type="title"/>
          </p:nvPr>
        </p:nvSpPr>
        <p:spPr/>
        <p:txBody>
          <a:bodyPr/>
          <a:lstStyle/>
          <a:p>
            <a:r>
              <a:rPr lang="fr-FR" dirty="0"/>
              <a:t>Introduction </a:t>
            </a:r>
          </a:p>
        </p:txBody>
      </p:sp>
      <p:sp>
        <p:nvSpPr>
          <p:cNvPr id="3" name="Espace réservé du contenu 2">
            <a:extLst>
              <a:ext uri="{FF2B5EF4-FFF2-40B4-BE49-F238E27FC236}">
                <a16:creationId xmlns:a16="http://schemas.microsoft.com/office/drawing/2014/main" id="{274D1F52-926B-4C95-8DDC-ACA48B37A0C7}"/>
              </a:ext>
            </a:extLst>
          </p:cNvPr>
          <p:cNvSpPr>
            <a:spLocks noGrp="1"/>
          </p:cNvSpPr>
          <p:nvPr>
            <p:ph idx="1"/>
          </p:nvPr>
        </p:nvSpPr>
        <p:spPr/>
        <p:txBody>
          <a:bodyPr>
            <a:normAutofit/>
          </a:bodyPr>
          <a:lstStyle/>
          <a:p>
            <a:r>
              <a:rPr lang="en-US" sz="2800" b="0" i="0" u="none" strike="noStrike" dirty="0">
                <a:effectLst/>
                <a:latin typeface="Söhne"/>
              </a:rPr>
              <a:t>Fitness refers to the ability to perform physical activity or exercise. It involves not only physical health but also mental and emotional health. Fitness can be achieved through regular exercise and a healthy lifestyle.</a:t>
            </a:r>
            <a:endParaRPr lang="fr-FR" sz="2800" dirty="0"/>
          </a:p>
        </p:txBody>
      </p:sp>
    </p:spTree>
    <p:extLst>
      <p:ext uri="{BB962C8B-B14F-4D97-AF65-F5344CB8AC3E}">
        <p14:creationId xmlns:p14="http://schemas.microsoft.com/office/powerpoint/2010/main" val="2201005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E6812F-8685-4B70-86D0-CB3153D3340A}"/>
              </a:ext>
            </a:extLst>
          </p:cNvPr>
          <p:cNvSpPr>
            <a:spLocks noGrp="1"/>
          </p:cNvSpPr>
          <p:nvPr>
            <p:ph type="title"/>
          </p:nvPr>
        </p:nvSpPr>
        <p:spPr>
          <a:xfrm>
            <a:off x="556197" y="0"/>
            <a:ext cx="9905998" cy="1478570"/>
          </a:xfrm>
        </p:spPr>
        <p:txBody>
          <a:bodyPr/>
          <a:lstStyle/>
          <a:p>
            <a:pPr>
              <a:buFont typeface="Wingdings" pitchFamily="2" charset="2"/>
              <a:buChar char="v"/>
            </a:pPr>
            <a:r>
              <a:rPr lang="en-US" sz="3600" b="0" i="0" u="none" strike="noStrike" dirty="0">
                <a:effectLst/>
                <a:latin typeface="Söhne"/>
              </a:rPr>
              <a:t>The Benefits of Regular Exercise</a:t>
            </a:r>
          </a:p>
        </p:txBody>
      </p:sp>
      <p:sp>
        <p:nvSpPr>
          <p:cNvPr id="3" name="Espace réservé du contenu 2">
            <a:extLst>
              <a:ext uri="{FF2B5EF4-FFF2-40B4-BE49-F238E27FC236}">
                <a16:creationId xmlns:a16="http://schemas.microsoft.com/office/drawing/2014/main" id="{FF809577-4D16-4D6A-AA6E-C046E4C72AFC}"/>
              </a:ext>
            </a:extLst>
          </p:cNvPr>
          <p:cNvSpPr>
            <a:spLocks noGrp="1"/>
          </p:cNvSpPr>
          <p:nvPr>
            <p:ph idx="1"/>
          </p:nvPr>
        </p:nvSpPr>
        <p:spPr>
          <a:xfrm>
            <a:off x="404986" y="2811909"/>
            <a:ext cx="10838688" cy="3541714"/>
          </a:xfrm>
        </p:spPr>
        <p:txBody>
          <a:bodyPr>
            <a:noAutofit/>
          </a:bodyPr>
          <a:lstStyle/>
          <a:p>
            <a:pPr algn="l">
              <a:buFont typeface="Arial" panose="020B0604020202020204" pitchFamily="34" charset="0"/>
              <a:buChar char="•"/>
            </a:pPr>
            <a:r>
              <a:rPr lang="en-US" sz="2800" b="0" i="0" u="none" strike="noStrike" dirty="0">
                <a:effectLst/>
                <a:latin typeface="Söhne"/>
              </a:rPr>
              <a:t>Improved cardiovascular health: Exercise can improve heart health by reducing the risk of heart disease, stroke, and high blood pressure.</a:t>
            </a:r>
          </a:p>
          <a:p>
            <a:pPr algn="l">
              <a:buFont typeface="Arial" panose="020B0604020202020204" pitchFamily="34" charset="0"/>
              <a:buChar char="•"/>
            </a:pPr>
            <a:r>
              <a:rPr lang="en-US" sz="2800" b="0" i="0" u="none" strike="noStrike" dirty="0">
                <a:effectLst/>
                <a:latin typeface="Söhne"/>
              </a:rPr>
              <a:t>Increased muscle strength and endurance: Exercise helps to build and maintain muscle mass, which is important for overall strength and mobility.</a:t>
            </a:r>
          </a:p>
          <a:p>
            <a:pPr algn="l">
              <a:buFont typeface="Arial" panose="020B0604020202020204" pitchFamily="34" charset="0"/>
              <a:buChar char="•"/>
            </a:pPr>
            <a:r>
              <a:rPr lang="en-US" sz="2800" b="0" i="0" u="none" strike="noStrike" dirty="0">
                <a:effectLst/>
                <a:latin typeface="Söhne"/>
              </a:rPr>
              <a:t>Weight management: Exercise can help to burn calories and maintain a healthy weight.</a:t>
            </a:r>
          </a:p>
        </p:txBody>
      </p:sp>
    </p:spTree>
    <p:extLst>
      <p:ext uri="{BB962C8B-B14F-4D97-AF65-F5344CB8AC3E}">
        <p14:creationId xmlns:p14="http://schemas.microsoft.com/office/powerpoint/2010/main" val="1935704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CD46C5-BB55-4571-89B4-35CB6B2326CF}"/>
              </a:ext>
            </a:extLst>
          </p:cNvPr>
          <p:cNvSpPr>
            <a:spLocks noGrp="1"/>
          </p:cNvSpPr>
          <p:nvPr>
            <p:ph type="title"/>
          </p:nvPr>
        </p:nvSpPr>
        <p:spPr>
          <a:xfrm>
            <a:off x="1056069" y="0"/>
            <a:ext cx="9905998" cy="1478570"/>
          </a:xfrm>
        </p:spPr>
        <p:txBody>
          <a:bodyPr>
            <a:normAutofit/>
          </a:bodyPr>
          <a:lstStyle/>
          <a:p>
            <a:pPr marL="457200" indent="-457200">
              <a:buFont typeface="Wingdings" pitchFamily="2" charset="2"/>
              <a:buChar char="v"/>
            </a:pPr>
            <a:r>
              <a:rPr lang="fr-FR" sz="3200" b="1" dirty="0"/>
              <a:t>Types of </a:t>
            </a:r>
            <a:r>
              <a:rPr lang="fr-FR" sz="3200" b="1" dirty="0" err="1"/>
              <a:t>exersices</a:t>
            </a:r>
            <a:endParaRPr lang="fr-FR" sz="3200" b="1" dirty="0"/>
          </a:p>
        </p:txBody>
      </p:sp>
      <p:sp>
        <p:nvSpPr>
          <p:cNvPr id="3" name="Espace réservé du contenu 2">
            <a:extLst>
              <a:ext uri="{FF2B5EF4-FFF2-40B4-BE49-F238E27FC236}">
                <a16:creationId xmlns:a16="http://schemas.microsoft.com/office/drawing/2014/main" id="{F14EE75F-FAD0-4E9A-A921-9E9213D6178D}"/>
              </a:ext>
            </a:extLst>
          </p:cNvPr>
          <p:cNvSpPr>
            <a:spLocks noGrp="1"/>
          </p:cNvSpPr>
          <p:nvPr>
            <p:ph idx="1"/>
          </p:nvPr>
        </p:nvSpPr>
        <p:spPr>
          <a:xfrm>
            <a:off x="620866" y="2487231"/>
            <a:ext cx="9905999" cy="4370769"/>
          </a:xfrm>
        </p:spPr>
        <p:txBody>
          <a:bodyPr>
            <a:noAutofit/>
          </a:bodyPr>
          <a:lstStyle/>
          <a:p>
            <a:pPr algn="l">
              <a:buFont typeface="Arial" panose="020B0604020202020204" pitchFamily="34" charset="0"/>
              <a:buChar char="•"/>
            </a:pPr>
            <a:r>
              <a:rPr lang="en-US" b="0" i="0" u="none" strike="noStrike" dirty="0">
                <a:effectLst/>
                <a:latin typeface="Söhne"/>
              </a:rPr>
              <a:t>Aerobic exercise: Activities that increase heart rate and respiration, such as running, cycling, or swimming.</a:t>
            </a:r>
          </a:p>
          <a:p>
            <a:pPr algn="l">
              <a:buFont typeface="Arial" panose="020B0604020202020204" pitchFamily="34" charset="0"/>
              <a:buChar char="•"/>
            </a:pPr>
            <a:r>
              <a:rPr lang="en-US" b="0" i="0" u="none" strike="noStrike" dirty="0">
                <a:effectLst/>
                <a:latin typeface="Söhne"/>
              </a:rPr>
              <a:t>Strength training: Exercises that use resistance, such as weightlifting or bodyweight exercises, to build and maintain muscle mass.</a:t>
            </a:r>
          </a:p>
          <a:p>
            <a:pPr algn="l">
              <a:buFont typeface="Arial" panose="020B0604020202020204" pitchFamily="34" charset="0"/>
              <a:buChar char="•"/>
            </a:pPr>
            <a:r>
              <a:rPr lang="en-US" b="0" i="0" u="none" strike="noStrike" dirty="0">
                <a:effectLst/>
                <a:latin typeface="Söhne"/>
              </a:rPr>
              <a:t>Flexibility and mobility exercises: Activities that improve flexibility and range of motion, such as yoga or stretching.</a:t>
            </a:r>
          </a:p>
          <a:p>
            <a:pPr algn="l">
              <a:buFont typeface="Arial" panose="020B0604020202020204" pitchFamily="34" charset="0"/>
              <a:buChar char="•"/>
            </a:pPr>
            <a:r>
              <a:rPr lang="en-US" b="0" i="0" u="none" strike="noStrike" dirty="0">
                <a:effectLst/>
                <a:latin typeface="Söhne"/>
              </a:rPr>
              <a:t>Balance and coordination exercises: Activities that improve balance and coordination, such as tai chi or dance.</a:t>
            </a:r>
          </a:p>
          <a:p>
            <a:pPr marL="0" indent="0">
              <a:buFont typeface="Wingdings" pitchFamily="2" charset="2"/>
              <a:buChar char="ü"/>
            </a:pPr>
            <a:endParaRPr lang="fr-FR" dirty="0">
              <a:latin typeface="Adobe Garamond Pro" pitchFamily="18" charset="0"/>
            </a:endParaRPr>
          </a:p>
        </p:txBody>
      </p:sp>
    </p:spTree>
    <p:extLst>
      <p:ext uri="{BB962C8B-B14F-4D97-AF65-F5344CB8AC3E}">
        <p14:creationId xmlns:p14="http://schemas.microsoft.com/office/powerpoint/2010/main" val="2285396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EF1FFF-E1EE-48EA-B951-759FA55EC8AD}"/>
              </a:ext>
            </a:extLst>
          </p:cNvPr>
          <p:cNvSpPr>
            <a:spLocks noGrp="1"/>
          </p:cNvSpPr>
          <p:nvPr>
            <p:ph type="title"/>
          </p:nvPr>
        </p:nvSpPr>
        <p:spPr/>
        <p:txBody>
          <a:bodyPr/>
          <a:lstStyle/>
          <a:p>
            <a:pPr marL="571500" indent="-571500">
              <a:buFont typeface="Wingdings" pitchFamily="2" charset="2"/>
              <a:buChar char="v"/>
            </a:pPr>
            <a:r>
              <a:rPr lang="fr-FR" dirty="0" err="1"/>
              <a:t>Problems</a:t>
            </a:r>
            <a:r>
              <a:rPr lang="fr-FR" dirty="0"/>
              <a:t> </a:t>
            </a:r>
          </a:p>
        </p:txBody>
      </p:sp>
      <p:sp>
        <p:nvSpPr>
          <p:cNvPr id="3" name="Espace réservé du contenu 2">
            <a:extLst>
              <a:ext uri="{FF2B5EF4-FFF2-40B4-BE49-F238E27FC236}">
                <a16:creationId xmlns:a16="http://schemas.microsoft.com/office/drawing/2014/main" id="{C1221DB0-089F-429E-BCAD-72E684E47F0F}"/>
              </a:ext>
            </a:extLst>
          </p:cNvPr>
          <p:cNvSpPr>
            <a:spLocks noGrp="1"/>
          </p:cNvSpPr>
          <p:nvPr>
            <p:ph idx="1"/>
          </p:nvPr>
        </p:nvSpPr>
        <p:spPr>
          <a:xfrm>
            <a:off x="863116" y="2644931"/>
            <a:ext cx="9905999" cy="3541714"/>
          </a:xfrm>
        </p:spPr>
        <p:txBody>
          <a:bodyPr>
            <a:normAutofit/>
          </a:bodyPr>
          <a:lstStyle/>
          <a:p>
            <a:pPr algn="l">
              <a:buFont typeface="+mj-lt"/>
              <a:buAutoNum type="arabicPeriod"/>
            </a:pPr>
            <a:r>
              <a:rPr lang="en-US" sz="2000" b="0" i="0" u="none" strike="noStrike" dirty="0">
                <a:effectLst/>
                <a:latin typeface="Söhne"/>
              </a:rPr>
              <a:t>Overcrowding: During peak hours, fitness clubs can become overcrowded, making it difficult for members to access equipment or participate in classes.</a:t>
            </a:r>
          </a:p>
          <a:p>
            <a:pPr algn="l">
              <a:buFont typeface="+mj-lt"/>
              <a:buAutoNum type="arabicPeriod"/>
            </a:pPr>
            <a:r>
              <a:rPr lang="en-US" sz="2000" b="0" i="0" u="none" strike="noStrike" dirty="0">
                <a:effectLst/>
                <a:latin typeface="Söhne"/>
              </a:rPr>
              <a:t>Lack of cleanliness: Fitness clubs require frequent cleaning and maintenance to prevent the spread of germs and maintain a safe and hygienic environment. However, some clubs may not prioritize cleanliness, which can be a turn-off for members.</a:t>
            </a:r>
          </a:p>
          <a:p>
            <a:pPr>
              <a:buFont typeface="+mj-lt"/>
              <a:buAutoNum type="arabicPeriod"/>
            </a:pPr>
            <a:r>
              <a:rPr lang="en-US" sz="2000" b="0" i="0" u="none" strike="noStrike" dirty="0">
                <a:effectLst/>
                <a:latin typeface="Söhne"/>
              </a:rPr>
              <a:t>Limited class offerings: Some fitness clubs may have a limited selection of classes or only offer classes at certain times, making it difficult for members to attend classes that fit with their schedule.</a:t>
            </a:r>
          </a:p>
          <a:p>
            <a:pPr marL="0" indent="0" algn="l">
              <a:buNone/>
            </a:pPr>
            <a:endParaRPr lang="en-US" sz="2000" b="0" i="0" u="none" strike="noStrike" dirty="0">
              <a:effectLst/>
              <a:latin typeface="Söhne"/>
            </a:endParaRPr>
          </a:p>
        </p:txBody>
      </p:sp>
    </p:spTree>
    <p:extLst>
      <p:ext uri="{BB962C8B-B14F-4D97-AF65-F5344CB8AC3E}">
        <p14:creationId xmlns:p14="http://schemas.microsoft.com/office/powerpoint/2010/main" val="3682009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FC9635-C9F4-481A-BA24-E8C10471C0D3}"/>
              </a:ext>
            </a:extLst>
          </p:cNvPr>
          <p:cNvSpPr>
            <a:spLocks noGrp="1"/>
          </p:cNvSpPr>
          <p:nvPr>
            <p:ph type="title"/>
          </p:nvPr>
        </p:nvSpPr>
        <p:spPr>
          <a:xfrm>
            <a:off x="824421" y="0"/>
            <a:ext cx="9905998" cy="1478570"/>
          </a:xfrm>
        </p:spPr>
        <p:txBody>
          <a:bodyPr>
            <a:normAutofit/>
          </a:bodyPr>
          <a:lstStyle/>
          <a:p>
            <a:pPr marL="457200" indent="-457200">
              <a:buFont typeface="Wingdings" pitchFamily="2" charset="2"/>
              <a:buChar char="v"/>
            </a:pPr>
            <a:r>
              <a:rPr lang="fr-FR" sz="2800" dirty="0"/>
              <a:t>Fitness Club</a:t>
            </a:r>
          </a:p>
        </p:txBody>
      </p:sp>
      <p:sp>
        <p:nvSpPr>
          <p:cNvPr id="3" name="Espace réservé du contenu 2">
            <a:extLst>
              <a:ext uri="{FF2B5EF4-FFF2-40B4-BE49-F238E27FC236}">
                <a16:creationId xmlns:a16="http://schemas.microsoft.com/office/drawing/2014/main" id="{9584CDF5-4E47-4F93-97D1-E7F68F14286E}"/>
              </a:ext>
            </a:extLst>
          </p:cNvPr>
          <p:cNvSpPr>
            <a:spLocks noGrp="1"/>
          </p:cNvSpPr>
          <p:nvPr>
            <p:ph idx="1"/>
          </p:nvPr>
        </p:nvSpPr>
        <p:spPr>
          <a:xfrm>
            <a:off x="472311" y="2416830"/>
            <a:ext cx="10258108" cy="3541714"/>
          </a:xfrm>
        </p:spPr>
        <p:txBody>
          <a:bodyPr>
            <a:normAutofit/>
          </a:bodyPr>
          <a:lstStyle/>
          <a:p>
            <a:r>
              <a:rPr lang="en-US" dirty="0">
                <a:effectLst/>
              </a:rPr>
              <a:t>A fitness club, also known as a gym or fitness center, is a facility that offers various exercise equipment, classes, and amenities to help individuals achieve their fitness goals. Fitness clubs can range in size, amenities, and target demographics.</a:t>
            </a:r>
          </a:p>
          <a:p>
            <a:pPr marL="0" indent="0">
              <a:buNone/>
            </a:pPr>
            <a:br>
              <a:rPr lang="en-US" dirty="0">
                <a:effectLst/>
              </a:rPr>
            </a:br>
            <a:endParaRPr lang="en-US" dirty="0">
              <a:effectLst/>
            </a:endParaRPr>
          </a:p>
        </p:txBody>
      </p:sp>
      <p:pic>
        <p:nvPicPr>
          <p:cNvPr id="5" name="Picture 4">
            <a:extLst>
              <a:ext uri="{FF2B5EF4-FFF2-40B4-BE49-F238E27FC236}">
                <a16:creationId xmlns:a16="http://schemas.microsoft.com/office/drawing/2014/main" id="{55106C85-340C-425A-FA4D-5E186085BD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217" y="4187687"/>
            <a:ext cx="3737113" cy="2366341"/>
          </a:xfrm>
          <a:prstGeom prst="rect">
            <a:avLst/>
          </a:prstGeom>
        </p:spPr>
      </p:pic>
      <p:pic>
        <p:nvPicPr>
          <p:cNvPr id="7" name="Picture 6">
            <a:extLst>
              <a:ext uri="{FF2B5EF4-FFF2-40B4-BE49-F238E27FC236}">
                <a16:creationId xmlns:a16="http://schemas.microsoft.com/office/drawing/2014/main" id="{B7EC24CD-FF7A-8C9A-60C1-1D334B3FCD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7569" y="4303644"/>
            <a:ext cx="4092135" cy="2366341"/>
          </a:xfrm>
          <a:prstGeom prst="rect">
            <a:avLst/>
          </a:prstGeom>
        </p:spPr>
      </p:pic>
    </p:spTree>
    <p:extLst>
      <p:ext uri="{BB962C8B-B14F-4D97-AF65-F5344CB8AC3E}">
        <p14:creationId xmlns:p14="http://schemas.microsoft.com/office/powerpoint/2010/main" val="1015937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6DBC03-CA58-4733-88B3-9665EBB005FC}"/>
              </a:ext>
            </a:extLst>
          </p:cNvPr>
          <p:cNvSpPr>
            <a:spLocks noGrp="1"/>
          </p:cNvSpPr>
          <p:nvPr>
            <p:ph type="title"/>
          </p:nvPr>
        </p:nvSpPr>
        <p:spPr>
          <a:xfrm>
            <a:off x="970725" y="0"/>
            <a:ext cx="9905998" cy="1478570"/>
          </a:xfrm>
        </p:spPr>
        <p:txBody>
          <a:bodyPr/>
          <a:lstStyle/>
          <a:p>
            <a:pPr marL="571500" indent="-571500">
              <a:buFont typeface="Wingdings" pitchFamily="2" charset="2"/>
              <a:buChar char="v"/>
            </a:pPr>
            <a:r>
              <a:rPr lang="fr-FR" dirty="0" err="1"/>
              <a:t>Benifits</a:t>
            </a:r>
            <a:r>
              <a:rPr lang="fr-FR" dirty="0"/>
              <a:t> of Fitness Club</a:t>
            </a:r>
          </a:p>
        </p:txBody>
      </p:sp>
      <p:sp>
        <p:nvSpPr>
          <p:cNvPr id="3" name="Espace réservé du contenu 2">
            <a:extLst>
              <a:ext uri="{FF2B5EF4-FFF2-40B4-BE49-F238E27FC236}">
                <a16:creationId xmlns:a16="http://schemas.microsoft.com/office/drawing/2014/main" id="{4307BE18-FE9B-4DEB-BC17-85648A6E6657}"/>
              </a:ext>
            </a:extLst>
          </p:cNvPr>
          <p:cNvSpPr>
            <a:spLocks noGrp="1"/>
          </p:cNvSpPr>
          <p:nvPr>
            <p:ph idx="1"/>
          </p:nvPr>
        </p:nvSpPr>
        <p:spPr>
          <a:xfrm>
            <a:off x="694018" y="2420175"/>
            <a:ext cx="9905999" cy="3541714"/>
          </a:xfrm>
        </p:spPr>
        <p:txBody>
          <a:bodyPr>
            <a:noAutofit/>
          </a:bodyPr>
          <a:lstStyle/>
          <a:p>
            <a:pPr algn="l">
              <a:buFont typeface="Arial" panose="020B0604020202020204" pitchFamily="34" charset="0"/>
              <a:buChar char="•"/>
            </a:pPr>
            <a:r>
              <a:rPr lang="en-US" b="0" i="0" u="none" strike="noStrike" dirty="0">
                <a:effectLst/>
                <a:latin typeface="Söhne"/>
              </a:rPr>
              <a:t>Full-service clubs: These clubs offer a wide range of exercise equipment, classes, and amenities such as Yoga, Aerobic, and Gym.</a:t>
            </a:r>
          </a:p>
          <a:p>
            <a:pPr algn="l">
              <a:buFont typeface="Arial" panose="020B0604020202020204" pitchFamily="34" charset="0"/>
              <a:buChar char="•"/>
            </a:pPr>
            <a:r>
              <a:rPr lang="en-US" b="0" i="0" u="none" strike="noStrike" dirty="0">
                <a:effectLst/>
                <a:latin typeface="Söhne"/>
              </a:rPr>
              <a:t>Women-only clubs: These clubs are designed specifically for women and often provide a more comfortable and supportive environment for female members.</a:t>
            </a:r>
          </a:p>
          <a:p>
            <a:pPr algn="l">
              <a:buFont typeface="Arial" panose="020B0604020202020204" pitchFamily="34" charset="0"/>
              <a:buChar char="•"/>
            </a:pPr>
            <a:r>
              <a:rPr lang="en-US" b="0" i="0" u="none" strike="noStrike" dirty="0">
                <a:effectLst/>
                <a:latin typeface="Söhne"/>
              </a:rPr>
              <a:t>24-hour clubs: These clubs are open 24/7, providing flexibility for members to exercise at any time.</a:t>
            </a:r>
          </a:p>
          <a:p>
            <a:pPr algn="l">
              <a:buFont typeface="Arial" panose="020B0604020202020204" pitchFamily="34" charset="0"/>
              <a:buChar char="•"/>
            </a:pPr>
            <a:r>
              <a:rPr lang="en-US" b="0" i="0" u="none" strike="noStrike" dirty="0">
                <a:effectLst/>
                <a:latin typeface="Söhne"/>
              </a:rPr>
              <a:t>Budget clubs: These clubs offer a lower membership cost and fewer amenities but still provide access to exercise equipment and facilities.</a:t>
            </a:r>
          </a:p>
          <a:p>
            <a:pPr marL="0" indent="0">
              <a:buNone/>
            </a:pPr>
            <a:endParaRPr lang="fr-FR" dirty="0"/>
          </a:p>
        </p:txBody>
      </p:sp>
    </p:spTree>
    <p:extLst>
      <p:ext uri="{BB962C8B-B14F-4D97-AF65-F5344CB8AC3E}">
        <p14:creationId xmlns:p14="http://schemas.microsoft.com/office/powerpoint/2010/main" val="34135197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{A892661C-C01A-8B4E-B8FF-3DED6BBD3FC5}tf10001076</Template>
  <TotalTime>8035</TotalTime>
  <Words>565</Words>
  <Application>Microsoft Macintosh PowerPoint</Application>
  <PresentationFormat>Widescreen</PresentationFormat>
  <Paragraphs>38</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Adobe Garamond Pro</vt:lpstr>
      <vt:lpstr>Arial</vt:lpstr>
      <vt:lpstr>Century Gothic</vt:lpstr>
      <vt:lpstr>Söhne</vt:lpstr>
      <vt:lpstr>Wingdings</vt:lpstr>
      <vt:lpstr>Wingdings 3</vt:lpstr>
      <vt:lpstr>Ion Boardroom</vt:lpstr>
      <vt:lpstr>Fitness club</vt:lpstr>
      <vt:lpstr>PowerPoint Presentation</vt:lpstr>
      <vt:lpstr>    Plan</vt:lpstr>
      <vt:lpstr>Introduction </vt:lpstr>
      <vt:lpstr>The Benefits of Regular Exercise</vt:lpstr>
      <vt:lpstr>Types of exersices</vt:lpstr>
      <vt:lpstr>Problems </vt:lpstr>
      <vt:lpstr>Fitness Club</vt:lpstr>
      <vt:lpstr>Benifits of Fitness Club</vt:lpstr>
      <vt:lpstr>Conclusion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METAVERSE</dc:title>
  <dc:creator>oussama ould el hakim</dc:creator>
  <cp:lastModifiedBy>zouhair youssef</cp:lastModifiedBy>
  <cp:revision>48</cp:revision>
  <dcterms:created xsi:type="dcterms:W3CDTF">2022-06-27T12:25:44Z</dcterms:created>
  <dcterms:modified xsi:type="dcterms:W3CDTF">2023-03-18T23:00:45Z</dcterms:modified>
</cp:coreProperties>
</file>

<file path=docProps/thumbnail.jpeg>
</file>